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292" r:id="rId2"/>
    <p:sldId id="299" r:id="rId3"/>
    <p:sldId id="306" r:id="rId4"/>
    <p:sldId id="281" r:id="rId5"/>
    <p:sldId id="300" r:id="rId6"/>
    <p:sldId id="301" r:id="rId7"/>
    <p:sldId id="302" r:id="rId8"/>
    <p:sldId id="303" r:id="rId9"/>
    <p:sldId id="304" r:id="rId10"/>
    <p:sldId id="305" r:id="rId11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-58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-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56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39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510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466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162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691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114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(for this statement ensure there is discussion about keeping yourself safe)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936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053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E4D7A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sz="3300" b="1" spc="0" baseline="0" dirty="0">
                <a:latin typeface="+mj-lt"/>
                <a:cs typeface="Arial"/>
              </a:rPr>
              <a:t>Teacher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C5983B6-225D-4507-98ED-7CC0C267D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9451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E4D7A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GB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C5983B6-225D-4507-98ED-7CC0C267D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2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Teacher</a:t>
            </a:r>
            <a:r>
              <a:rPr lang="en-US" sz="3300" b="1" spc="0" baseline="0" dirty="0">
                <a:solidFill>
                  <a:srgbClr val="FF0000"/>
                </a:solidFill>
                <a:latin typeface="+mj-lt"/>
                <a:cs typeface="Arial"/>
              </a:rPr>
              <a:t>.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70521D-EA48-4FFD-B4A7-2EDCCF9A8F14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8556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1"/>
            <a:ext cx="10972800" cy="392415"/>
          </a:xfrm>
        </p:spPr>
        <p:txBody>
          <a:bodyPr lIns="0" tIns="0" rIns="0" bIns="0"/>
          <a:lstStyle>
            <a:lvl1pPr>
              <a:defRPr sz="25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8530D108-C2E4-44D5-B38B-C0B4FACF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6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and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E4D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object 53">
            <a:extLst>
              <a:ext uri="{FF2B5EF4-FFF2-40B4-BE49-F238E27FC236}">
                <a16:creationId xmlns:a16="http://schemas.microsoft.com/office/drawing/2014/main" id="{C81F7981-DDD9-431C-A844-C4E0AF57EDB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1A5F618F-3D80-4713-A955-E2D6C0AAFA78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60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and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E4D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0090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4" r:id="rId4"/>
    <p:sldLayoutId id="2147483679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5" r:id="rId18"/>
    <p:sldLayoutId id="2147483702" r:id="rId19"/>
    <p:sldLayoutId id="2147483697" r:id="rId20"/>
    <p:sldLayoutId id="2147483699" r:id="rId21"/>
    <p:sldLayoutId id="2147483671" r:id="rId22"/>
    <p:sldLayoutId id="2147483673" r:id="rId23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Walking debate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Why is first aid important?</a:t>
            </a:r>
          </a:p>
          <a:p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E74266-CBFA-42F9-979F-499985591B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335817"/>
            <a:ext cx="208823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6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86960F6-710B-4F44-8CAE-F2FB076EA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87488" y="1645059"/>
            <a:ext cx="9032081" cy="32412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“You should always make sure you are safe before helping others.”</a:t>
            </a:r>
          </a:p>
          <a:p>
            <a:pPr lvl="1" algn="ctr"/>
            <a:r>
              <a:rPr lang="en-GB" sz="5250" dirty="0"/>
              <a:t> 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67B9A14B-DABD-469B-9541-F0E76385F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F83CD2-BF1F-4080-A7EA-1AB707337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29F44FA-BB55-478E-9201-067DD8162F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9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32FA04-BC02-43EC-BC67-E5573D52B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0805" y="2233432"/>
            <a:ext cx="7545387" cy="4267200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What does </a:t>
            </a:r>
          </a:p>
          <a:p>
            <a:pPr algn="ctr"/>
            <a:endParaRPr lang="en-GB" sz="6000" b="1" dirty="0">
              <a:solidFill>
                <a:srgbClr val="FF0000"/>
              </a:solidFill>
            </a:endParaRPr>
          </a:p>
          <a:p>
            <a:pPr algn="ctr"/>
            <a:r>
              <a:rPr lang="en-GB" sz="6000" b="1" dirty="0">
                <a:solidFill>
                  <a:srgbClr val="FF0000"/>
                </a:solidFill>
              </a:rPr>
              <a:t> “first aid” mean?</a:t>
            </a:r>
          </a:p>
          <a:p>
            <a:pPr algn="ctr"/>
            <a:endParaRPr lang="en-GB" sz="6000" b="1" dirty="0"/>
          </a:p>
          <a:p>
            <a:pPr lvl="1"/>
            <a:endParaRPr lang="en-GB" sz="6000" dirty="0"/>
          </a:p>
          <a:p>
            <a:endParaRPr lang="en-GB" sz="6000" dirty="0"/>
          </a:p>
          <a:p>
            <a:endParaRPr lang="en-GB" sz="6000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E750CC7-04F6-47D5-B2BF-664C4460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152CFF-44AB-4C5F-80B3-CC7F2087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68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C32FA04-BC02-43EC-BC67-E5573D52B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30805" y="2233432"/>
            <a:ext cx="7545387" cy="4267200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Introduction</a:t>
            </a:r>
          </a:p>
          <a:p>
            <a:pPr algn="ctr"/>
            <a:endParaRPr lang="en-GB" b="1" dirty="0"/>
          </a:p>
          <a:p>
            <a:pPr lvl="1" algn="ctr"/>
            <a:r>
              <a:rPr lang="en-GB" b="1" dirty="0"/>
              <a:t>Do you agree?</a:t>
            </a:r>
          </a:p>
          <a:p>
            <a:pPr lvl="1" algn="ctr"/>
            <a:endParaRPr lang="en-US" b="1" dirty="0"/>
          </a:p>
          <a:p>
            <a:pPr lvl="1" algn="ctr"/>
            <a:r>
              <a:rPr lang="en-US" b="1" dirty="0"/>
              <a:t>D</a:t>
            </a:r>
            <a:r>
              <a:rPr lang="en-GB" b="1" dirty="0"/>
              <a:t>o you disagree?</a:t>
            </a:r>
          </a:p>
          <a:p>
            <a:pPr lvl="1" algn="ctr"/>
            <a:endParaRPr lang="en-US" b="1" dirty="0"/>
          </a:p>
          <a:p>
            <a:pPr lvl="1" algn="ctr"/>
            <a:r>
              <a:rPr lang="en-US" b="1" dirty="0"/>
              <a:t>A</a:t>
            </a:r>
            <a:r>
              <a:rPr lang="en-GB" b="1" dirty="0"/>
              <a:t>re you unsure?</a:t>
            </a:r>
          </a:p>
          <a:p>
            <a:pPr lvl="1"/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E750CC7-04F6-47D5-B2BF-664C4460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152CFF-44AB-4C5F-80B3-CC7F20875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70B9132E-F76C-41ED-94A9-9E22B07FF8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55236" y="878237"/>
            <a:ext cx="1079938" cy="107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62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97DC21-83AA-4B59-9031-F7C22429CF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535805"/>
            <a:ext cx="9032081" cy="325409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049" marR="10953" algn="ctr">
              <a:spcBef>
                <a:spcPts val="75"/>
              </a:spcBef>
            </a:pPr>
            <a:r>
              <a:rPr lang="en-GB" sz="5250" dirty="0"/>
              <a:t>“I would know how to help someone in a first aid emergency.”</a:t>
            </a:r>
          </a:p>
          <a:p>
            <a:pPr marL="9049" marR="10953" algn="ctr">
              <a:spcBef>
                <a:spcPts val="75"/>
              </a:spcBef>
            </a:pP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3BF71A62-1DAD-493D-A37E-833D96AFD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6C66F4-89E0-485E-9794-AEF227ACB1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D2E2F3-41C3-409B-AB88-CBEEEE1A03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C4ED92-77B4-4993-8F84-49B794C424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700808"/>
            <a:ext cx="9032081" cy="244618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“It’s important to know</a:t>
            </a:r>
          </a:p>
          <a:p>
            <a:pPr lvl="1" algn="ctr"/>
            <a:r>
              <a:rPr lang="en-GB" sz="5250" dirty="0"/>
              <a:t>first aid.”</a:t>
            </a:r>
          </a:p>
          <a:p>
            <a:pPr marL="9049" marR="10953" algn="ctr">
              <a:spcBef>
                <a:spcPts val="75"/>
              </a:spcBef>
            </a:pP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C5187DA9-DC7E-45E8-8A62-EFFB48F95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A6C786-4D2F-4DD6-BEE8-4C934A8CCE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E78301-21C9-484E-8166-EAE0519BF6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68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0FE5416-27B5-4B37-B9CB-EBF8F2899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43472" y="1535805"/>
            <a:ext cx="9032081" cy="2433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“People should always get the help they need in a first aid emergency.”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B252E335-76D4-4D20-8D52-EEDFAE3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69F44E-4E9B-424A-BC98-936AF4D43D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8DE1255-952A-472A-8CD5-12161B99B9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828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43472" y="1535805"/>
            <a:ext cx="9032081" cy="324127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“You should always help a stranger who is in need of first aid.”</a:t>
            </a:r>
          </a:p>
          <a:p>
            <a:pPr lvl="1" algn="ctr"/>
            <a:r>
              <a:rPr lang="en-GB" sz="5250" dirty="0"/>
              <a:t> </a:t>
            </a:r>
            <a:endParaRPr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49B2D237-67DD-40E2-9D2C-85389B5F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4D93F6-1A93-4953-8B0C-BA484C6278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9C6960-B89E-424B-9F8C-F438885150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BC083C8-E462-45B4-BF35-5AE1DC60AA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539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874F056-2A58-4413-BEDE-EE21859CD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15480" y="2060848"/>
            <a:ext cx="9032081" cy="2433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“Not everyone deserves help in a first aid emergency.”</a:t>
            </a:r>
          </a:p>
          <a:p>
            <a:pPr lvl="1" algn="ctr"/>
            <a:r>
              <a:rPr lang="en-GB" sz="5250" dirty="0"/>
              <a:t> 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190665DF-2464-49EB-9CF3-A31A91C17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86010D-50FE-40F9-92BF-F86C67A4EC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41F4F8-3D17-470B-954A-3A17968EA5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84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CD77F50-CF54-460E-9315-04E89EAAA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8" y="1412776"/>
            <a:ext cx="7493279" cy="749327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415480" y="2060848"/>
            <a:ext cx="9032081" cy="243335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lvl="1" algn="ctr"/>
            <a:r>
              <a:rPr lang="en-GB" sz="5250" dirty="0"/>
              <a:t>“We all have a responsibility to help others.”</a:t>
            </a:r>
          </a:p>
          <a:p>
            <a:pPr lvl="1" algn="ctr"/>
            <a:r>
              <a:rPr lang="en-GB" sz="5250" dirty="0"/>
              <a:t> </a:t>
            </a:r>
            <a:endParaRPr sz="5250" dirty="0">
              <a:latin typeface="Arial"/>
              <a:cs typeface="Arial"/>
            </a:endParaRPr>
          </a:p>
        </p:txBody>
      </p:sp>
      <p:sp>
        <p:nvSpPr>
          <p:cNvPr id="5" name="Title 9">
            <a:extLst>
              <a:ext uri="{FF2B5EF4-FFF2-40B4-BE49-F238E27FC236}">
                <a16:creationId xmlns:a16="http://schemas.microsoft.com/office/drawing/2014/main" id="{ACC3610F-EEEE-4365-9D76-EB4BEC9FA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</p:spPr>
        <p:txBody>
          <a:bodyPr/>
          <a:lstStyle/>
          <a:p>
            <a:r>
              <a:rPr lang="en-GB" dirty="0"/>
              <a:t>Introduction</a:t>
            </a:r>
            <a:br>
              <a:rPr lang="en-GB" dirty="0"/>
            </a:br>
            <a:r>
              <a:rPr lang="en-GB" dirty="0"/>
              <a:t>Why is first aid important?</a:t>
            </a:r>
            <a:endParaRPr lang="en-GB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0757CE-AD03-472D-81BC-840A7853F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1384" y="5031071"/>
            <a:ext cx="1872208" cy="6595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C2A9EF-BD2C-45ED-A72B-6686FE0F13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00846" y="4941958"/>
            <a:ext cx="2202125" cy="59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444352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-Teacher.potx" id="{AA0EF935-B42D-40E9-9768-15F4E12F1D67}" vid="{727B464A-32DC-46D8-93FC-88483F2AA9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Teacher_BRC_FirstAid_PowerPoint</Template>
  <TotalTime>102</TotalTime>
  <Words>220</Words>
  <Application>Microsoft Office PowerPoint</Application>
  <PresentationFormat>Widescreen</PresentationFormat>
  <Paragraphs>50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Walking debate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  <vt:lpstr>Introduction Why is first aid important?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Teacher.</dc:title>
  <dc:creator>Pippa Ward</dc:creator>
  <cp:lastModifiedBy>DEBORAH BUSBY</cp:lastModifiedBy>
  <cp:revision>12</cp:revision>
  <dcterms:created xsi:type="dcterms:W3CDTF">2019-11-05T12:18:41Z</dcterms:created>
  <dcterms:modified xsi:type="dcterms:W3CDTF">2020-05-19T09:55:28Z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